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9/17/16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2.%20day_1_&#6018;&#6098;&#6042;&#6076;&#6031;&#6098;&#6042;&#6076;&#6044;&#6040;&#6070;&#6035;&#6041;&#6075;&#6031;&#6098;&#6031;&#6071;&#6034;&#6040;&#6092;.pptx" TargetMode="External"/><Relationship Id="rId7" Type="http://schemas.openxmlformats.org/officeDocument/2006/relationships/hyperlink" Target="8.%20day_3%20HOTS.pptx" TargetMode="External"/><Relationship Id="rId2" Type="http://schemas.openxmlformats.org/officeDocument/2006/relationships/hyperlink" Target="1.%20day_1%20&#6016;&#6070;&#6042;&#6021;&#6076;&#6043;&#6042;&#6077;&#6040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6.%20day_3_&#6016;&#6070;&#6042;&#6041;&#6043;&#6091;&#6017;&#6075;&#6047;.pptx" TargetMode="External"/><Relationship Id="rId5" Type="http://schemas.openxmlformats.org/officeDocument/2006/relationships/hyperlink" Target="4.%20day_2_&#6036;&#6086;&#6030;&#6071;&#6035;&#6038;&#6072;&#6039;&#6070;&#6016;&#6098;&#6047;&#6070;&#6018;&#6098;&#6035;&#6070;_&#6035;&#6071;&#6020;&#6016;&#6070;&#6042;&#6018;&#6071;&#6031;.pptx" TargetMode="External"/><Relationship Id="rId4" Type="http://schemas.openxmlformats.org/officeDocument/2006/relationships/hyperlink" Target="3.%20day_3%20&#6016;&#6070;&#6042;&#6036;&#6098;&#6042;&#6078;&#6036;&#6098;&#6042;&#6070;&#6047;&#6091;&#6016;&#6098;&#6026;&#6070;&#6042;&#6022;&#6098;&#6035;&#6077;&#6035;_&#6035;&#6071;&#6020;&#6021;&#6070;&#6036;&#6091;&#6022;&#6098;&#6035;&#6084;&#6031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1"/>
            <a:ext cx="8382000" cy="28384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>
                <a:latin typeface="Khmer OS Muol Light" pitchFamily="2" charset="0"/>
                <a:cs typeface="Khmer OS Muol Light" pitchFamily="2" charset="0"/>
              </a:rPr>
              <a:t>សិក្ខា</a:t>
            </a:r>
            <a:r>
              <a:rPr lang="km-KH" sz="3600" dirty="0" smtClean="0">
                <a:latin typeface="Khmer OS Muol Light" pitchFamily="2" charset="0"/>
                <a:cs typeface="Khmer OS Muol Light" pitchFamily="2" charset="0"/>
              </a:rPr>
              <a:t>សាលាស្</a:t>
            </a:r>
            <a:r>
              <a:rPr lang="km-KH" sz="3600" dirty="0">
                <a:latin typeface="Khmer OS Muol Light" pitchFamily="2" charset="0"/>
                <a:cs typeface="Khmer OS Muol Light" pitchFamily="2" charset="0"/>
              </a:rPr>
              <a:t>តីពី</a:t>
            </a:r>
            <a:br>
              <a:rPr lang="km-KH" sz="3600" dirty="0">
                <a:latin typeface="Khmer OS Muol Light" pitchFamily="2" charset="0"/>
                <a:cs typeface="Khmer OS Muol Light" pitchFamily="2" charset="0"/>
              </a:rPr>
            </a:br>
            <a:r>
              <a:rPr lang="km-KH" sz="3600" dirty="0">
                <a:latin typeface="Khmer OS Muol Light" pitchFamily="2" charset="0"/>
                <a:cs typeface="Khmer OS Muol Light" pitchFamily="2" charset="0"/>
              </a:rPr>
              <a:t>ការអភិវឌ្ឍឯកសារណែនាំគ្រូបង្រៀន</a:t>
            </a:r>
            <a:br>
              <a:rPr lang="km-KH" sz="3600" dirty="0">
                <a:latin typeface="Khmer OS Muol Light" pitchFamily="2" charset="0"/>
                <a:cs typeface="Khmer OS Muol Light" pitchFamily="2" charset="0"/>
              </a:rPr>
            </a:br>
            <a:r>
              <a:rPr lang="km-KH" sz="3600" dirty="0">
                <a:latin typeface="Khmer OS Muol Light" pitchFamily="2" charset="0"/>
                <a:cs typeface="Khmer OS Muol Light" pitchFamily="2" charset="0"/>
              </a:rPr>
              <a:t>មុខវិជ្ជាគណិតវិទ្យា និងវិទ្យាសាស្រ្ត</a:t>
            </a:r>
            <a:endParaRPr lang="en-US" sz="36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6400800" cy="762000"/>
          </a:xfrm>
        </p:spPr>
        <p:txBody>
          <a:bodyPr/>
          <a:lstStyle/>
          <a:p>
            <a:r>
              <a:rPr lang="km-KH" dirty="0" smtClean="0"/>
              <a:t>ឧបត្ថម្ភដោយ </a:t>
            </a:r>
            <a:r>
              <a:rPr lang="en-US" dirty="0" smtClean="0"/>
              <a:t>ESDP3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km-KH" dirty="0" smtClean="0">
                <a:latin typeface="Khmer OS Muol Light" pitchFamily="2" charset="0"/>
                <a:cs typeface="Khmer OS Muol Light" pitchFamily="2" charset="0"/>
              </a:rPr>
              <a:t>	មាតិកា</a:t>
            </a: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4314" y="939225"/>
            <a:ext cx="71118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pres?slideindex=1&amp;slidetitle="/>
              </a:rPr>
              <a:t>1. កម្រិតនៃការចូលរួមរបស់សិស្ស</a:t>
            </a:r>
            <a:r>
              <a:rPr lang="km-KH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1257" y="1600200"/>
            <a:ext cx="38555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2. </a:t>
            </a:r>
            <a:r>
              <a:rPr lang="km-KH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គ្រូត្រូវមានយុត្តិធម៌</a:t>
            </a:r>
            <a:endParaRPr 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286000"/>
            <a:ext cx="72410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pres?slideindex=1&amp;slidetitle="/>
              </a:rPr>
              <a:t>3. </a:t>
            </a:r>
            <a:r>
              <a:rPr lang="km-KH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pres?slideindex=1&amp;slidetitle="/>
              </a:rPr>
              <a:t>ការប្រើប្រាស់ក្តារឆ្នួន និងការចាប់ឆ្នោត</a:t>
            </a:r>
            <a:endParaRPr 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8797" y="2967335"/>
            <a:ext cx="52758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pres?slideindex=1&amp;slidetitle="/>
              </a:rPr>
              <a:t>4. បំណិនពិភាក្សា និងការគិត</a:t>
            </a:r>
            <a:endParaRPr 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9713" y="3606225"/>
            <a:ext cx="50000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pres?slideindex=1&amp;slidetitle="/>
              </a:rPr>
              <a:t>5. ការយល់ខុសរបស់សិស្ស</a:t>
            </a:r>
            <a:endParaRPr 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4292025"/>
            <a:ext cx="37561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pres?slideindex=1&amp;slidetitle="/>
              </a:rPr>
              <a:t>6. ការគិតកម្រិតខ្ពស់</a:t>
            </a:r>
            <a:endParaRPr 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8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56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សិក្ខាសាលាស្តីពី ការអភិវឌ្ឍឯកសារណែនាំគ្រូបង្រៀន មុខវិជ្ជាគណិតវិទ្យា និងវិទ្យាសាស្រ្ត</vt:lpstr>
      <vt:lpstr> មាតិកា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សិក្ខាសាលា ស្តីពី ការអភិវឌ្ឍឯកសារណែនាំគ្រូបង្រៀន មុខវិជ្ជាគណិតវិទ្យា និងវិទ្យាសាស្រ្ត</dc:title>
  <dc:creator>SOSAVANN</dc:creator>
  <cp:lastModifiedBy>SOSAVANN</cp:lastModifiedBy>
  <cp:revision>4</cp:revision>
  <dcterms:created xsi:type="dcterms:W3CDTF">2006-08-16T00:00:00Z</dcterms:created>
  <dcterms:modified xsi:type="dcterms:W3CDTF">2016-09-17T02:54:39Z</dcterms:modified>
</cp:coreProperties>
</file>