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9" r:id="rId2"/>
    <p:sldId id="331" r:id="rId3"/>
    <p:sldId id="332" r:id="rId4"/>
    <p:sldId id="333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79CC93D-E52E-4D84-901B-11D7331DD495}">
          <p14:sldIdLst>
            <p14:sldId id="259"/>
          </p14:sldIdLst>
        </p14:section>
        <p14:section name="Overview and Objectives" id="{ABA716BF-3A5C-4ADB-94C9-CFEF84EBA240}">
          <p14:sldIdLst>
            <p14:sldId id="331"/>
            <p14:sldId id="332"/>
            <p14:sldId id="333"/>
          </p14:sldIdLst>
        </p14:section>
        <p14:section name="Topic 1" id="{6D9936A3-3945-4757-BC8B-B5C252D8E036}">
          <p14:sldIdLst/>
        </p14:section>
        <p14:section name="Sample Slides for Visuals" id="{BAB3A466-96C9-4230-9978-795378D75699}">
          <p14:sldIdLst/>
        </p14:section>
        <p14:section name="Case Study" id="{8C0305C9-B152-4FBA-A789-FE1976D53990}">
          <p14:sldIdLst/>
        </p14:section>
        <p14:section name="Conclusion and Summary" id="{790CEF5B-569A-4C2F-BED5-750B08C0E5AD}">
          <p14:sldIdLst/>
        </p14:section>
        <p14:section name="Appendix" id="{3F78B471-41DA-46F2-A8E4-97E471896AB3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00"/>
    <a:srgbClr val="009ED6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37" autoAdjust="0"/>
    <p:restoredTop sz="85258" autoAdjust="0"/>
  </p:normalViewPr>
  <p:slideViewPr>
    <p:cSldViewPr>
      <p:cViewPr>
        <p:scale>
          <a:sx n="60" d="100"/>
          <a:sy n="60" d="100"/>
        </p:scale>
        <p:origin x="-1770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83FDC75-7F73-4A4A-A77C-09AADF00E0EA}" type="datetimeFigureOut">
              <a:rPr lang="en-US" smtClean="0"/>
              <a:pPr/>
              <a:t>8/17/2016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59226BF-1F13-42D3-80DC-373E7ADD1E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0836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8AEF76B-3757-4A0B-AF93-28494465C1DD}" type="datetimeFigureOut">
              <a:rPr lang="en-US" smtClean="0"/>
              <a:pPr/>
              <a:t>8/17/2016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5693FD4-8F83-4EF7-AC3F-0DC0388986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90628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Workshop introduction slide.</a:t>
            </a: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>
              <a:defRPr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>
              <a:buNone/>
              <a:defRPr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D5B92-ECEC-4ED7-86F5-5A34F6233BDF}" type="datetime1">
              <a:rPr lang="en-US" smtClean="0"/>
              <a:t>8/17/2016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4FAE0-0C5A-41ED-9E11-E98F3B73384E}" type="datetime1">
              <a:rPr lang="en-US" smtClean="0"/>
              <a:t>8/17/2016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ground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0D64FF61-D326-448E-9B7F-0396A5F8D198}" type="datetime1">
              <a:rPr lang="en-US" smtClean="0"/>
              <a:t>8/17/2016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DA4BE-D7DE-4BE4-88DC-F6F2C8041C83}" type="datetime1">
              <a:rPr lang="en-US" smtClean="0"/>
              <a:t>8/17/2016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DAF71-0316-462F-867F-A451A194BB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833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>
              <a:defRPr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5E341-F62F-4046-9F33-D86A24EDDFAC}" type="datetime1">
              <a:rPr lang="en-US" smtClean="0"/>
              <a:t>8/17/2016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485A9-F6B0-4FA3-83CE-DBCB7E815B62}" type="datetime1">
              <a:rPr lang="en-US" smtClean="0"/>
              <a:t>8/17/2016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AD5CC-6B3E-4A8C-9453-1D06700DFCCB}" type="datetime1">
              <a:rPr lang="en-US" smtClean="0"/>
              <a:t>8/17/2016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8C00E-003A-4D79-AA2C-930A521E3D1D}" type="datetime1">
              <a:rPr lang="en-US" smtClean="0"/>
              <a:t>8/17/2016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03C7-58B8-4CE1-9529-57B016302094}" type="datetime1">
              <a:rPr lang="en-US" smtClean="0"/>
              <a:t>8/17/2016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ED326-7BE1-464F-9F60-78D6C530F903}" type="datetime1">
              <a:rPr lang="en-US" smtClean="0"/>
              <a:t>8/17/2016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9151A-C753-4B4A-8922-1AF439D89E15}" type="datetime1">
              <a:rPr lang="en-US" smtClean="0"/>
              <a:t>8/17/2016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2BE76-CB88-40D0-A472-C11FF06F1916}" type="datetime1">
              <a:rPr lang="en-US" smtClean="0"/>
              <a:t>8/17/2016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66DB-E3D5-40BD-B3B6-FD47093E2912}" type="datetime1">
              <a:rPr lang="en-US" smtClean="0"/>
              <a:t>8/17/2016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  <p:sldLayoutId id="2147483664" r:id="rId13"/>
  </p:sldLayoutIdLst>
  <p:transition spd="slow">
    <p:wipe dir="d"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lang="en-US" sz="4400" kern="1200" dirty="0" smtClean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-304800" y="-228600"/>
            <a:ext cx="9677400" cy="6324600"/>
          </a:xfrm>
        </p:spPr>
        <p:txBody>
          <a:bodyPr>
            <a:noAutofit/>
          </a:bodyPr>
          <a:lstStyle/>
          <a:p>
            <a:pPr algn="ctr"/>
            <a:r>
              <a:rPr lang="km-KH" sz="7200" b="0" dirty="0"/>
              <a:t>សិក្ខា</a:t>
            </a:r>
            <a:r>
              <a:rPr lang="km-KH" sz="7200" b="0" dirty="0" smtClean="0"/>
              <a:t>សាលា</a:t>
            </a:r>
            <a:r>
              <a:rPr lang="en-US" sz="6000" b="0" dirty="0" smtClean="0"/>
              <a:t/>
            </a:r>
            <a:br>
              <a:rPr lang="en-US" sz="6000" b="0" dirty="0" smtClean="0"/>
            </a:br>
            <a:r>
              <a:rPr lang="km-KH" sz="6000" b="0" dirty="0" smtClean="0"/>
              <a:t>ស្</a:t>
            </a:r>
            <a:r>
              <a:rPr lang="km-KH" sz="6000" b="0" dirty="0"/>
              <a:t>តី</a:t>
            </a:r>
            <a:r>
              <a:rPr lang="km-KH" sz="6000" b="0" dirty="0" smtClean="0"/>
              <a:t>ពី</a:t>
            </a:r>
            <a:r>
              <a:rPr lang="en-US" sz="6000" b="0" dirty="0" smtClean="0"/>
              <a:t/>
            </a:r>
            <a:br>
              <a:rPr lang="en-US" sz="6000" b="0" dirty="0" smtClean="0"/>
            </a:br>
            <a:r>
              <a:rPr lang="km-KH" sz="6000" b="0" dirty="0" smtClean="0"/>
              <a:t> </a:t>
            </a:r>
            <a:r>
              <a:rPr lang="km-KH" sz="8000" b="0" dirty="0"/>
              <a:t>ការកែសម្រួលឯកសារណែនាំគ្រូ</a:t>
            </a:r>
            <a:r>
              <a:rPr lang="km-KH" sz="8000" b="0" dirty="0" smtClean="0"/>
              <a:t>បង្រៀន</a:t>
            </a:r>
            <a:br>
              <a:rPr lang="km-KH" sz="8000" b="0" dirty="0" smtClean="0"/>
            </a:br>
            <a:r>
              <a:rPr lang="km-KH" sz="8000" b="0" dirty="0" smtClean="0"/>
              <a:t>ផ្នែកគ</a:t>
            </a:r>
            <a:r>
              <a:rPr lang="km-KH" sz="8000" b="0" dirty="0"/>
              <a:t>ណិតវិទ្យា និងវិទ្យាសាស្រ្ត </a:t>
            </a:r>
            <a:r>
              <a:rPr lang="km-KH" sz="6000" b="0" dirty="0" smtClean="0"/>
              <a:t/>
            </a:r>
            <a:br>
              <a:rPr lang="km-KH" sz="6000" b="0" dirty="0" smtClean="0"/>
            </a:br>
            <a:r>
              <a:rPr lang="km-KH" sz="6000" b="0" dirty="0" smtClean="0"/>
              <a:t>នៅ</a:t>
            </a:r>
            <a:r>
              <a:rPr lang="km-KH" sz="6000" b="0" dirty="0"/>
              <a:t>មជ្ឈមណ្ឌលគរុកោសល្យភូមិ</a:t>
            </a:r>
            <a:r>
              <a:rPr lang="km-KH" sz="6000" b="0" dirty="0" smtClean="0"/>
              <a:t>ភាគព្រៃវែង</a:t>
            </a:r>
            <a:br>
              <a:rPr lang="km-KH" sz="6000" b="0" dirty="0" smtClean="0"/>
            </a:br>
            <a:r>
              <a:rPr lang="km-KH" sz="5400" b="0" dirty="0" smtClean="0"/>
              <a:t>ចាប់ពី </a:t>
            </a:r>
            <a:r>
              <a:rPr lang="km-KH" sz="5400" b="0" dirty="0"/>
              <a:t>ថ្ងៃទី</a:t>
            </a:r>
            <a:r>
              <a:rPr lang="km-KH" sz="5400" b="0" dirty="0" smtClean="0"/>
              <a:t>១៣ </a:t>
            </a:r>
            <a:r>
              <a:rPr lang="km-KH" sz="5400" b="0" dirty="0"/>
              <a:t>ដល់ ថ្ងៃ</a:t>
            </a:r>
            <a:r>
              <a:rPr lang="km-KH" sz="5400" b="0" dirty="0" smtClean="0"/>
              <a:t>ទី១៧ ខែសីហាឆ្នាំ</a:t>
            </a:r>
            <a:r>
              <a:rPr lang="km-KH" sz="5400" b="0" dirty="0"/>
              <a:t>២០១៦</a:t>
            </a:r>
            <a:r>
              <a:rPr lang="en-US" sz="5400" b="0" dirty="0"/>
              <a:t/>
            </a:r>
            <a:br>
              <a:rPr lang="en-US" sz="5400" b="0" dirty="0"/>
            </a:br>
            <a:r>
              <a:rPr lang="km-KH" sz="6000" b="0" dirty="0"/>
              <a:t>	</a:t>
            </a:r>
            <a:r>
              <a:rPr lang="km-KH" sz="5400" b="0" dirty="0"/>
              <a:t>ឧបត្ថម្ភ</a:t>
            </a:r>
            <a:r>
              <a:rPr lang="km-KH" sz="5400" b="0" dirty="0" smtClean="0"/>
              <a:t>ថវិកាដោយ</a:t>
            </a:r>
            <a:r>
              <a:rPr lang="km-KH" sz="5400" b="0" dirty="0"/>
              <a:t>គម្រោង </a:t>
            </a:r>
            <a:r>
              <a:rPr lang="en-US" sz="3200" b="0" dirty="0"/>
              <a:t>ESDP3</a:t>
            </a:r>
          </a:p>
        </p:txBody>
      </p:sp>
      <p:sp>
        <p:nvSpPr>
          <p:cNvPr id="4" name="Subtitle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483591" y="2590800"/>
            <a:ext cx="5382128" cy="99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>
              <a:latin typeface="+mn-lt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"/>
            <a:ext cx="7772400" cy="1470025"/>
          </a:xfrm>
        </p:spPr>
        <p:txBody>
          <a:bodyPr/>
          <a:lstStyle/>
          <a:p>
            <a:pPr algn="ctr"/>
            <a:r>
              <a:rPr lang="km-KH" dirty="0" smtClean="0">
                <a:cs typeface="+mn-cs"/>
              </a:rPr>
              <a:t>អរគុណ </a:t>
            </a:r>
            <a:r>
              <a:rPr lang="en-US" dirty="0" smtClean="0">
                <a:cs typeface="+mn-cs"/>
              </a:rPr>
              <a:t>big </a:t>
            </a:r>
            <a:r>
              <a:rPr lang="en-US" dirty="0" err="1" smtClean="0">
                <a:cs typeface="+mn-cs"/>
              </a:rPr>
              <a:t>big</a:t>
            </a:r>
            <a:r>
              <a:rPr lang="en-US" dirty="0" smtClean="0">
                <a:cs typeface="+mn-cs"/>
              </a:rPr>
              <a:t> </a:t>
            </a:r>
            <a:r>
              <a:rPr lang="km-KH" dirty="0" smtClean="0">
                <a:cs typeface="+mn-cs"/>
              </a:rPr>
              <a:t>ច្រើន</a:t>
            </a:r>
            <a:endParaRPr lang="en-US" dirty="0"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057400"/>
            <a:ext cx="8458200" cy="4419600"/>
          </a:xfrm>
        </p:spPr>
        <p:txBody>
          <a:bodyPr>
            <a:noAutofit/>
          </a:bodyPr>
          <a:lstStyle/>
          <a:p>
            <a:pPr marL="457200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km-KH" sz="3200" dirty="0" smtClean="0">
                <a:solidFill>
                  <a:schemeClr val="tx1"/>
                </a:solidFill>
              </a:rPr>
              <a:t>បានខំប្រឹង</a:t>
            </a:r>
          </a:p>
          <a:p>
            <a:pPr marL="457200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km-KH" sz="3200" dirty="0" smtClean="0">
                <a:solidFill>
                  <a:schemeClr val="tx1"/>
                </a:solidFill>
              </a:rPr>
              <a:t>សហប្រតិបត្តិការណ៍គ្នាតាមក្រុម</a:t>
            </a:r>
          </a:p>
          <a:p>
            <a:pPr marL="457200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km-KH" sz="3200" dirty="0" smtClean="0">
                <a:solidFill>
                  <a:schemeClr val="tx1"/>
                </a:solidFill>
              </a:rPr>
              <a:t>លទ្ធផលល្អប្រសើរ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11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km-KH" sz="4000" dirty="0" smtClean="0">
                <a:cs typeface="+mn-cs"/>
              </a:rPr>
              <a:t>តម្រូវការ​៖</a:t>
            </a:r>
            <a:endParaRPr lang="en-US" sz="4000" dirty="0"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838200"/>
            <a:ext cx="84582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Arial" pitchFamily="34" charset="0"/>
              <a:buChar char="•"/>
            </a:pPr>
            <a:r>
              <a:rPr lang="km-KH" sz="3200" dirty="0" smtClean="0"/>
              <a:t>ឯកសារប្រែប្រួល (</a:t>
            </a:r>
            <a:r>
              <a:rPr lang="en-US" sz="3200" dirty="0" smtClean="0">
                <a:solidFill>
                  <a:srgbClr val="FF0000"/>
                </a:solidFill>
              </a:rPr>
              <a:t>soft </a:t>
            </a:r>
            <a:r>
              <a:rPr lang="km-KH" sz="3200" dirty="0" smtClean="0"/>
              <a:t>ឬ</a:t>
            </a:r>
            <a:r>
              <a:rPr lang="en-US" sz="3200" dirty="0" smtClean="0"/>
              <a:t> hard)</a:t>
            </a:r>
            <a:endParaRPr lang="en-US" sz="3200" dirty="0"/>
          </a:p>
          <a:p>
            <a:pPr marL="571500" indent="-5715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dirty="0" smtClean="0"/>
              <a:t>Flash (</a:t>
            </a:r>
            <a:r>
              <a:rPr lang="km-KH" sz="3200" dirty="0" smtClean="0"/>
              <a:t>ឯកសារ</a:t>
            </a:r>
            <a:r>
              <a:rPr lang="en-US" sz="3200" dirty="0" smtClean="0"/>
              <a:t>soft)</a:t>
            </a:r>
          </a:p>
          <a:p>
            <a:pPr marL="571500" indent="-571500">
              <a:lnSpc>
                <a:spcPct val="150000"/>
              </a:lnSpc>
              <a:buFont typeface="Arial" pitchFamily="34" charset="0"/>
              <a:buChar char="•"/>
            </a:pPr>
            <a:r>
              <a:rPr lang="km-KH" sz="3200" dirty="0" smtClean="0"/>
              <a:t>សទ្ធានុ</a:t>
            </a:r>
            <a:r>
              <a:rPr lang="km-KH" sz="3200" dirty="0" smtClean="0"/>
              <a:t>ក្រម</a:t>
            </a:r>
            <a:endParaRPr lang="en-US" sz="3200" dirty="0" smtClean="0"/>
          </a:p>
          <a:p>
            <a:pPr marL="571500" indent="-571500">
              <a:lnSpc>
                <a:spcPct val="150000"/>
              </a:lnSpc>
              <a:buFont typeface="Arial" pitchFamily="34" charset="0"/>
              <a:buChar char="•"/>
            </a:pPr>
            <a:r>
              <a:rPr lang="km-KH" sz="3200" dirty="0" smtClean="0"/>
              <a:t>ឯកសារច្បាប់ដើម</a:t>
            </a:r>
            <a:endParaRPr lang="km-KH" sz="3200" dirty="0"/>
          </a:p>
          <a:p>
            <a:pPr marL="571500" indent="-571500">
              <a:lnSpc>
                <a:spcPct val="150000"/>
              </a:lnSpc>
              <a:buFont typeface="Arial" pitchFamily="34" charset="0"/>
              <a:buChar char="•"/>
            </a:pPr>
            <a:r>
              <a:rPr lang="km-KH" sz="3200" dirty="0" smtClean="0"/>
              <a:t>ឯកសារត្រូវមានព័ត៌មាន</a:t>
            </a:r>
          </a:p>
          <a:p>
            <a:pPr>
              <a:lnSpc>
                <a:spcPct val="150000"/>
              </a:lnSpc>
            </a:pPr>
            <a:r>
              <a:rPr lang="km-KH" sz="3200" dirty="0" smtClean="0"/>
              <a:t>ឧ. សូមវាយកិច្ចតែងការបង្រៀន</a:t>
            </a:r>
            <a:r>
              <a:rPr lang="en-US" sz="3200" dirty="0" smtClean="0"/>
              <a:t>B831</a:t>
            </a:r>
          </a:p>
          <a:p>
            <a:pPr>
              <a:lnSpc>
                <a:spcPct val="150000"/>
              </a:lnSpc>
            </a:pPr>
            <a:r>
              <a:rPr lang="km-KH" sz="3200" dirty="0" smtClean="0"/>
              <a:t>ឧ​</a:t>
            </a:r>
            <a:r>
              <a:rPr lang="en-US" sz="3200" dirty="0" smtClean="0"/>
              <a:t>2. </a:t>
            </a:r>
            <a:r>
              <a:rPr lang="km-KH" sz="3200" dirty="0" smtClean="0"/>
              <a:t>សូមបោះចោលកិច្ចតែងការបង្រៀន</a:t>
            </a:r>
            <a:r>
              <a:rPr lang="en-US" sz="3200" dirty="0" smtClean="0"/>
              <a:t>P831</a:t>
            </a:r>
          </a:p>
          <a:p>
            <a:pPr marL="571500" indent="-571500">
              <a:lnSpc>
                <a:spcPct val="150000"/>
              </a:lnSpc>
              <a:buFont typeface="Arial" pitchFamily="34" charset="0"/>
              <a:buChar char="•"/>
            </a:pPr>
            <a:r>
              <a:rPr lang="km-KH" sz="3200" dirty="0" smtClean="0"/>
              <a:t>ថ្ងៃកំណត់(</a:t>
            </a:r>
            <a:r>
              <a:rPr lang="en-US" sz="3200" dirty="0" smtClean="0"/>
              <a:t>deadline) </a:t>
            </a:r>
            <a:r>
              <a:rPr lang="km-KH" sz="3200" dirty="0" smtClean="0">
                <a:solidFill>
                  <a:srgbClr val="FF0000"/>
                </a:solidFill>
              </a:rPr>
              <a:t>ថ្ងៃទី២៤ ខែសីហា</a:t>
            </a:r>
            <a:endParaRPr lang="km-KH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917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0"/>
            <a:ext cx="7772400" cy="1470025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km-KH" dirty="0" smtClean="0">
                <a:cs typeface="+mn-cs"/>
              </a:rPr>
              <a:t>ពេលបញ្ចប់</a:t>
            </a:r>
            <a:r>
              <a:rPr lang="km-KH" dirty="0">
                <a:cs typeface="+mn-cs"/>
              </a:rPr>
              <a:t>ហើយ៖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66800" y="1676400"/>
            <a:ext cx="7730001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m-KH" sz="3200" dirty="0" smtClean="0"/>
              <a:t>(១)​ </a:t>
            </a:r>
            <a:r>
              <a:rPr lang="km-KH" sz="3200" dirty="0" smtClean="0">
                <a:solidFill>
                  <a:srgbClr val="FF0000"/>
                </a:solidFill>
              </a:rPr>
              <a:t>សូមបោះ</a:t>
            </a:r>
            <a:r>
              <a:rPr lang="km-KH" sz="3200" dirty="0" smtClean="0">
                <a:solidFill>
                  <a:srgbClr val="FF0000"/>
                </a:solidFill>
              </a:rPr>
              <a:t>ពុម្</a:t>
            </a:r>
            <a:r>
              <a:rPr lang="km-KH" sz="3200" dirty="0">
                <a:solidFill>
                  <a:srgbClr val="FF0000"/>
                </a:solidFill>
              </a:rPr>
              <a:t>ព</a:t>
            </a:r>
            <a:endParaRPr lang="km-KH" sz="3200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km-KH" sz="3200" dirty="0" smtClean="0"/>
              <a:t>(២) សូមមេត្តាត្រួតពិនិត្យមើលវេបសាយ</a:t>
            </a:r>
            <a:endParaRPr lang="km-KH" sz="3200" dirty="0" smtClean="0"/>
          </a:p>
          <a:p>
            <a:pPr>
              <a:lnSpc>
                <a:spcPct val="150000"/>
              </a:lnSpc>
            </a:pPr>
            <a:r>
              <a:rPr lang="km-KH" sz="3200" dirty="0" smtClean="0"/>
              <a:t>(៣)</a:t>
            </a:r>
            <a:r>
              <a:rPr lang="km-KH" sz="3200" dirty="0" smtClean="0"/>
              <a:t>​ </a:t>
            </a:r>
            <a:r>
              <a:rPr lang="km-KH" sz="3200" dirty="0" smtClean="0"/>
              <a:t>សូមរៀបចំឱ</a:t>
            </a:r>
            <a:r>
              <a:rPr lang="km-KH" sz="3200" dirty="0" smtClean="0"/>
              <a:t>្យខ្ញុំមានឯកសារ</a:t>
            </a:r>
            <a:r>
              <a:rPr lang="km-KH" sz="3200" dirty="0" smtClean="0">
                <a:solidFill>
                  <a:srgbClr val="FF0000"/>
                </a:solidFill>
              </a:rPr>
              <a:t>ទាំងអស់</a:t>
            </a:r>
          </a:p>
          <a:p>
            <a:pPr>
              <a:lnSpc>
                <a:spcPct val="150000"/>
              </a:lnSpc>
            </a:pPr>
            <a:r>
              <a:rPr lang="km-KH" sz="3200" dirty="0" smtClean="0"/>
              <a:t>(៤) </a:t>
            </a:r>
            <a:r>
              <a:rPr lang="km-KH" sz="3200" dirty="0" smtClean="0"/>
              <a:t>សូមផ្លាស់ប្ដូរឯកសារជាមួយក្រុមផ្សេ</a:t>
            </a:r>
            <a:r>
              <a:rPr lang="km-KH" sz="3200" dirty="0" smtClean="0"/>
              <a:t>ងៗ</a:t>
            </a:r>
            <a:endParaRPr lang="km-KH" sz="3200" dirty="0" smtClean="0"/>
          </a:p>
          <a:p>
            <a:pPr>
              <a:lnSpc>
                <a:spcPct val="150000"/>
              </a:lnSpc>
            </a:pPr>
            <a:r>
              <a:rPr lang="km-KH" sz="3200" dirty="0" smtClean="0"/>
              <a:t>(៥)</a:t>
            </a:r>
            <a:r>
              <a:rPr lang="km-KH" sz="3200" dirty="0" smtClean="0"/>
              <a:t>​ សូមមាន</a:t>
            </a:r>
            <a:r>
              <a:rPr lang="km-KH" sz="3200" smtClean="0"/>
              <a:t>អារម្មណ៍</a:t>
            </a:r>
            <a:r>
              <a:rPr lang="km-KH" sz="3200" smtClean="0"/>
              <a:t>សប្បាយរីករាយ!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0715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heme/theme1.xml><?xml version="1.0" encoding="utf-8"?>
<a:theme xmlns:a="http://schemas.openxmlformats.org/drawingml/2006/main" name="Trai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142</Words>
  <Application>Microsoft Office PowerPoint</Application>
  <PresentationFormat>On-screen Show (4:3)</PresentationFormat>
  <Paragraphs>21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Training</vt:lpstr>
      <vt:lpstr>សិក្ខាសាលា ស្តីពី  ការកែសម្រួលឯកសារណែនាំគ្រូបង្រៀន ផ្នែកគណិតវិទ្យា និងវិទ្យាសាស្រ្ត  នៅមជ្ឈមណ្ឌលគរុកោសល្យភូមិភាគព្រៃវែង ចាប់ពី ថ្ងៃទី១៣ ដល់ ថ្ងៃទី១៧ ខែសីហាឆ្នាំ២០១៦  ឧបត្ថម្ភថវិកាដោយគម្រោង ESDP3</vt:lpstr>
      <vt:lpstr>អរគុណ big big ច្រើន</vt:lpstr>
      <vt:lpstr>តម្រូវការ​៖</vt:lpstr>
      <vt:lpstr>ពេលបញ្ចប់ហើយ៖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2015-11-09T08:13:32Z</dcterms:created>
  <dcterms:modified xsi:type="dcterms:W3CDTF">2016-08-17T00:56:41Z</dcterms:modified>
</cp:coreProperties>
</file>