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3" r:id="rId2"/>
    <p:sldId id="376" r:id="rId3"/>
    <p:sldId id="377" r:id="rId4"/>
    <p:sldId id="378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43"/>
          </p14:sldIdLst>
        </p14:section>
        <p14:section name="Overview and Objectives" id="{ABA716BF-3A5C-4ADB-94C9-CFEF84EBA240}">
          <p14:sldIdLst>
            <p14:sldId id="376"/>
            <p14:sldId id="377"/>
            <p14:sldId id="378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316" autoAdjust="0"/>
  </p:normalViewPr>
  <p:slideViewPr>
    <p:cSldViewPr>
      <p:cViewPr>
        <p:scale>
          <a:sx n="60" d="100"/>
          <a:sy n="60" d="100"/>
        </p:scale>
        <p:origin x="-177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8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062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introduction slide.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3499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34994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3499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D5B92-ECEC-4ED7-86F5-5A34F6233BDF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4FAE0-0C5A-41ED-9E11-E98F3B73384E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0D64FF61-D326-448E-9B7F-0396A5F8D198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5E341-F62F-4046-9F33-D86A24EDDFAC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5A9-F6B0-4FA3-83CE-DBCB7E815B62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D5CC-6B3E-4A8C-9453-1D06700DFCCB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C00E-003A-4D79-AA2C-930A521E3D1D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203C7-58B8-4CE1-9529-57B016302094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ED326-7BE1-464F-9F60-78D6C530F903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151A-C753-4B4A-8922-1AF439D89E15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2BE76-CB88-40D0-A472-C11FF06F1916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66DB-E3D5-40BD-B3B6-FD47093E2912}" type="datetime1">
              <a:rPr lang="en-US" smtClean="0"/>
              <a:t>8/13/2016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304800" y="-228600"/>
            <a:ext cx="9677400" cy="6324600"/>
          </a:xfrm>
        </p:spPr>
        <p:txBody>
          <a:bodyPr>
            <a:noAutofit/>
          </a:bodyPr>
          <a:lstStyle/>
          <a:p>
            <a:pPr algn="ctr"/>
            <a:r>
              <a:rPr lang="km-KH" sz="7200" b="0" dirty="0"/>
              <a:t>សិក្ខា</a:t>
            </a:r>
            <a:r>
              <a:rPr lang="km-KH" sz="7200" b="0" dirty="0" smtClean="0"/>
              <a:t>សាលា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ស្</a:t>
            </a:r>
            <a:r>
              <a:rPr lang="km-KH" sz="6000" b="0" dirty="0"/>
              <a:t>តី</a:t>
            </a:r>
            <a:r>
              <a:rPr lang="km-KH" sz="6000" b="0" dirty="0" smtClean="0"/>
              <a:t>ពី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km-KH" sz="6000" b="0" dirty="0" smtClean="0"/>
              <a:t> </a:t>
            </a:r>
            <a:r>
              <a:rPr lang="km-KH" sz="8000" b="0" dirty="0"/>
              <a:t>ការកែសម្រួលឯកសារណែនាំគ្រូ</a:t>
            </a:r>
            <a:r>
              <a:rPr lang="km-KH" sz="8000" b="0" dirty="0" smtClean="0"/>
              <a:t>បង្រៀន</a:t>
            </a:r>
            <a:br>
              <a:rPr lang="km-KH" sz="8000" b="0" dirty="0" smtClean="0"/>
            </a:br>
            <a:r>
              <a:rPr lang="km-KH" sz="8000" b="0" dirty="0" smtClean="0"/>
              <a:t>ផ្នែកគ</a:t>
            </a:r>
            <a:r>
              <a:rPr lang="km-KH" sz="8000" b="0" dirty="0"/>
              <a:t>ណិតវិទ្យា និងវិទ្យាសាស្រ្ត </a:t>
            </a:r>
            <a:r>
              <a:rPr lang="km-KH" sz="6000" b="0" dirty="0" smtClean="0"/>
              <a:t/>
            </a:r>
            <a:br>
              <a:rPr lang="km-KH" sz="6000" b="0" dirty="0" smtClean="0"/>
            </a:br>
            <a:r>
              <a:rPr lang="km-KH" sz="6000" b="0" dirty="0" smtClean="0"/>
              <a:t>នៅ</a:t>
            </a:r>
            <a:r>
              <a:rPr lang="km-KH" sz="6000" b="0" dirty="0"/>
              <a:t>មជ្ឈមណ្ឌលគរុកោសល្យភូមិ</a:t>
            </a:r>
            <a:r>
              <a:rPr lang="km-KH" sz="6000" b="0" dirty="0" smtClean="0"/>
              <a:t>ភាគព្រៃវែង</a:t>
            </a:r>
            <a:br>
              <a:rPr lang="km-KH" sz="6000" b="0" dirty="0" smtClean="0"/>
            </a:br>
            <a:r>
              <a:rPr lang="km-KH" sz="5400" b="0" dirty="0" smtClean="0"/>
              <a:t>ចាប់ពី </a:t>
            </a:r>
            <a:r>
              <a:rPr lang="km-KH" sz="5400" b="0" dirty="0"/>
              <a:t>ថ្ងៃទី</a:t>
            </a:r>
            <a:r>
              <a:rPr lang="km-KH" sz="5400" b="0" dirty="0" smtClean="0"/>
              <a:t>១៣ </a:t>
            </a:r>
            <a:r>
              <a:rPr lang="km-KH" sz="5400" b="0" dirty="0"/>
              <a:t>ដល់ ថ្ងៃ</a:t>
            </a:r>
            <a:r>
              <a:rPr lang="km-KH" sz="5400" b="0" dirty="0" smtClean="0"/>
              <a:t>ទី១៧ ខែសីហាឆ្នាំ</a:t>
            </a:r>
            <a:r>
              <a:rPr lang="km-KH" sz="5400" b="0" dirty="0"/>
              <a:t>២០១៦</a:t>
            </a:r>
            <a:r>
              <a:rPr lang="en-US" sz="5400" b="0" dirty="0"/>
              <a:t/>
            </a:r>
            <a:br>
              <a:rPr lang="en-US" sz="5400" b="0" dirty="0"/>
            </a:br>
            <a:r>
              <a:rPr lang="km-KH" sz="6000" b="0" dirty="0"/>
              <a:t>	</a:t>
            </a:r>
            <a:r>
              <a:rPr lang="km-KH" sz="5400" b="0" dirty="0"/>
              <a:t>ឧបត្ថម្ភ</a:t>
            </a:r>
            <a:r>
              <a:rPr lang="km-KH" sz="5400" b="0" dirty="0" smtClean="0"/>
              <a:t>ថវិកាដោយ</a:t>
            </a:r>
            <a:r>
              <a:rPr lang="km-KH" sz="5400" b="0" dirty="0"/>
              <a:t>គម្រោង </a:t>
            </a:r>
            <a:r>
              <a:rPr lang="en-US" sz="3200" b="0" dirty="0"/>
              <a:t>ESDP3</a:t>
            </a:r>
          </a:p>
        </p:txBody>
      </p:sp>
      <p:sp>
        <p:nvSpPr>
          <p:cNvPr id="4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483591" y="2590800"/>
            <a:ext cx="5382128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7425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750" y="1455709"/>
            <a:ext cx="9015250" cy="2811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19808" y="457200"/>
            <a:ext cx="4842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4800" dirty="0" smtClean="0"/>
              <a:t>ឯកសារណែនាំគ្រូ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56679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4800" dirty="0" smtClean="0"/>
              <a:t>រូប </a:t>
            </a:r>
            <a:r>
              <a:rPr lang="km-KH" sz="4800" dirty="0" smtClean="0">
                <a:sym typeface="Wingdings"/>
              </a:rPr>
              <a:t> ពាក់កណ្ដាលរូបី</a:t>
            </a:r>
            <a:r>
              <a:rPr lang="km-KH" sz="4800" dirty="0"/>
              <a:t> </a:t>
            </a:r>
            <a:r>
              <a:rPr lang="km-KH" sz="4800" dirty="0">
                <a:sym typeface="Wingdings"/>
              </a:rPr>
              <a:t> </a:t>
            </a:r>
            <a:endParaRPr lang="km-KH" sz="4800" dirty="0" smtClean="0">
              <a:sym typeface="Wingdings"/>
            </a:endParaRPr>
          </a:p>
          <a:p>
            <a:r>
              <a:rPr lang="km-KH" sz="4800" dirty="0" smtClean="0">
                <a:sym typeface="Wingdings"/>
              </a:rPr>
              <a:t>ពាក់កណ្ដាលអរូបី</a:t>
            </a:r>
            <a:r>
              <a:rPr lang="km-KH" sz="4800" dirty="0"/>
              <a:t> </a:t>
            </a:r>
            <a:r>
              <a:rPr lang="km-KH" sz="4800" dirty="0">
                <a:sym typeface="Wingdings"/>
              </a:rPr>
              <a:t> </a:t>
            </a:r>
            <a:r>
              <a:rPr lang="km-KH" sz="4800" dirty="0" smtClean="0">
                <a:sym typeface="Wingdings"/>
              </a:rPr>
              <a:t>អរូបី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536449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19808" y="457200"/>
            <a:ext cx="4842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4800" dirty="0" smtClean="0"/>
              <a:t>ឯកសារណែនាំគ្រូ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90734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 smtClean="0"/>
              <a:t>រូប </a:t>
            </a:r>
            <a:r>
              <a:rPr lang="km-KH" sz="4400" dirty="0" smtClean="0">
                <a:sym typeface="Wingdings"/>
              </a:rPr>
              <a:t> ពាក់កណ្ដាលរូបី</a:t>
            </a:r>
            <a:r>
              <a:rPr lang="km-KH" sz="4400" dirty="0"/>
              <a:t> </a:t>
            </a:r>
            <a:r>
              <a:rPr lang="km-KH" sz="4400" dirty="0" smtClean="0">
                <a:sym typeface="Wingdings"/>
              </a:rPr>
              <a:t>អរូបី</a:t>
            </a:r>
          </a:p>
          <a:p>
            <a:endParaRPr lang="km-KH" sz="4400" dirty="0">
              <a:sym typeface="Wingdings"/>
            </a:endParaRPr>
          </a:p>
          <a:p>
            <a:pPr algn="ctr"/>
            <a:r>
              <a:rPr lang="km-KH" sz="3200" dirty="0"/>
              <a:t>គំរូ (មាត្រ៣) </a:t>
            </a:r>
            <a:r>
              <a:rPr lang="km-KH" sz="3200" dirty="0">
                <a:sym typeface="Wingdings"/>
              </a:rPr>
              <a:t></a:t>
            </a:r>
            <a:r>
              <a:rPr lang="km-KH" sz="3200" dirty="0" smtClean="0"/>
              <a:t> </a:t>
            </a:r>
            <a:r>
              <a:rPr lang="km-KH" sz="3200" dirty="0"/>
              <a:t>​រូបថត </a:t>
            </a:r>
            <a:r>
              <a:rPr lang="km-KH" sz="3200" dirty="0" smtClean="0">
                <a:sym typeface="Wingdings"/>
              </a:rPr>
              <a:t></a:t>
            </a:r>
            <a:r>
              <a:rPr lang="km-KH" sz="3200" dirty="0" smtClean="0"/>
              <a:t> រូបគំនូរ​</a:t>
            </a:r>
            <a:r>
              <a:rPr lang="km-KH" sz="3200" dirty="0" smtClean="0">
                <a:sym typeface="Wingdings"/>
              </a:rPr>
              <a:t></a:t>
            </a:r>
            <a:r>
              <a:rPr lang="km-KH" sz="3200" dirty="0" smtClean="0"/>
              <a:t> ដ្</a:t>
            </a:r>
            <a:r>
              <a:rPr lang="km-KH" sz="3200" dirty="0"/>
              <a:t>យាក្រាម</a:t>
            </a:r>
            <a:endParaRPr lang="km-KH" sz="3200" dirty="0" smtClean="0">
              <a:sym typeface="Wingding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7862" y="1219200"/>
            <a:ext cx="8776138" cy="354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ight Brace 1"/>
          <p:cNvSpPr/>
          <p:nvPr/>
        </p:nvSpPr>
        <p:spPr>
          <a:xfrm rot="16200000" flipV="1">
            <a:off x="4559519" y="2069880"/>
            <a:ext cx="609600" cy="7899838"/>
          </a:xfrm>
          <a:prstGeom prst="righ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5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3319" y="381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4400" dirty="0" smtClean="0"/>
              <a:t>រូប </a:t>
            </a:r>
            <a:r>
              <a:rPr lang="km-KH" sz="4400" dirty="0" smtClean="0">
                <a:sym typeface="Wingdings"/>
              </a:rPr>
              <a:t> ពាក់កណ្ដាលរូបី</a:t>
            </a:r>
            <a:r>
              <a:rPr lang="km-KH" sz="4400" dirty="0"/>
              <a:t> </a:t>
            </a:r>
            <a:r>
              <a:rPr lang="km-KH" sz="4400" dirty="0" smtClean="0">
                <a:sym typeface="Wingdings"/>
              </a:rPr>
              <a:t>អរូបី</a:t>
            </a:r>
          </a:p>
          <a:p>
            <a:endParaRPr lang="km-KH" sz="4400" dirty="0">
              <a:sym typeface="Wingdings"/>
            </a:endParaRPr>
          </a:p>
          <a:p>
            <a:pPr algn="ctr"/>
            <a:r>
              <a:rPr lang="km-KH" sz="3200" dirty="0"/>
              <a:t>គំរូ (មាត្រ៣) </a:t>
            </a:r>
            <a:r>
              <a:rPr lang="km-KH" sz="3200" dirty="0">
                <a:sym typeface="Wingdings"/>
              </a:rPr>
              <a:t></a:t>
            </a:r>
            <a:r>
              <a:rPr lang="km-KH" sz="3200" dirty="0" smtClean="0"/>
              <a:t> </a:t>
            </a:r>
            <a:r>
              <a:rPr lang="km-KH" sz="3200" dirty="0"/>
              <a:t>​រូបថត </a:t>
            </a:r>
            <a:r>
              <a:rPr lang="km-KH" sz="3200" dirty="0" smtClean="0">
                <a:sym typeface="Wingdings"/>
              </a:rPr>
              <a:t></a:t>
            </a:r>
            <a:r>
              <a:rPr lang="km-KH" sz="3200" dirty="0" smtClean="0"/>
              <a:t> រូបគំនូរ​</a:t>
            </a:r>
            <a:r>
              <a:rPr lang="km-KH" sz="3200" dirty="0" smtClean="0">
                <a:sym typeface="Wingdings"/>
              </a:rPr>
              <a:t></a:t>
            </a:r>
            <a:r>
              <a:rPr lang="km-KH" sz="3200" dirty="0" smtClean="0"/>
              <a:t> ដ្</a:t>
            </a:r>
            <a:r>
              <a:rPr lang="km-KH" sz="3200" dirty="0"/>
              <a:t>យាក្រាម</a:t>
            </a:r>
            <a:endParaRPr lang="km-KH" sz="3200" dirty="0" smtClean="0">
              <a:sym typeface="Wingdings"/>
            </a:endParaRPr>
          </a:p>
        </p:txBody>
      </p:sp>
      <p:sp>
        <p:nvSpPr>
          <p:cNvPr id="2" name="Right Brace 1"/>
          <p:cNvSpPr/>
          <p:nvPr/>
        </p:nvSpPr>
        <p:spPr>
          <a:xfrm rot="16200000" flipV="1">
            <a:off x="4575285" y="-2502119"/>
            <a:ext cx="609600" cy="7899838"/>
          </a:xfrm>
          <a:prstGeom prst="righ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19200" y="3276600"/>
            <a:ext cx="73565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4000" dirty="0" smtClean="0"/>
              <a:t>រូបី​ </a:t>
            </a:r>
            <a:r>
              <a:rPr lang="en-US" sz="4000" dirty="0" smtClean="0"/>
              <a:t>= </a:t>
            </a:r>
            <a:r>
              <a:rPr lang="km-KH" sz="4000" dirty="0" smtClean="0"/>
              <a:t>អនុវត្តជាក់ស្ដែង</a:t>
            </a:r>
          </a:p>
          <a:p>
            <a:endParaRPr lang="km-KH" sz="4000" dirty="0"/>
          </a:p>
          <a:p>
            <a:r>
              <a:rPr lang="km-KH" sz="4000" dirty="0" smtClean="0"/>
              <a:t>អរូបី </a:t>
            </a:r>
            <a:r>
              <a:rPr lang="en-US" sz="4000" dirty="0" smtClean="0"/>
              <a:t>= </a:t>
            </a:r>
            <a:r>
              <a:rPr lang="km-KH" sz="4000" dirty="0" smtClean="0"/>
              <a:t>ទ្រឹស្ដី​  ឬពាក្យ/និមិត្តសញ្ញា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03114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82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Training</vt:lpstr>
      <vt:lpstr>សិក្ខាសាលា ស្តីពី  ការកែសម្រួលឯកសារណែនាំគ្រូបង្រៀន ផ្នែកគណិតវិទ្យា និងវិទ្យាសាស្រ្ត  នៅមជ្ឈមណ្ឌលគរុកោសល្យភូមិភាគព្រៃវែង ចាប់ពី ថ្ងៃទី១៣ ដល់ ថ្ងៃទី១៧ ខែសីហាឆ្នាំ២០១៦  ឧបត្ថម្ភថវិកាដោយគម្រោង ESDP3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2015-11-09T08:13:32Z</dcterms:created>
  <dcterms:modified xsi:type="dcterms:W3CDTF">2016-08-13T11:29:20Z</dcterms:modified>
</cp:coreProperties>
</file>