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331" r:id="rId3"/>
    <p:sldId id="332" r:id="rId4"/>
    <p:sldId id="336" r:id="rId5"/>
    <p:sldId id="333" r:id="rId6"/>
    <p:sldId id="334" r:id="rId7"/>
    <p:sldId id="335" r:id="rId8"/>
    <p:sldId id="339" r:id="rId9"/>
    <p:sldId id="337" r:id="rId10"/>
    <p:sldId id="33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331"/>
            <p14:sldId id="332"/>
            <p14:sldId id="336"/>
            <p14:sldId id="333"/>
            <p14:sldId id="334"/>
            <p14:sldId id="335"/>
            <p14:sldId id="339"/>
            <p14:sldId id="337"/>
            <p14:sldId id="338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85258" autoAdjust="0"/>
  </p:normalViewPr>
  <p:slideViewPr>
    <p:cSldViewPr>
      <p:cViewPr>
        <p:scale>
          <a:sx n="60" d="100"/>
          <a:sy n="60" d="100"/>
        </p:scale>
        <p:origin x="-177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8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8/15/2016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062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Workshop introduction slide.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6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6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6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5B92-ECEC-4ED7-86F5-5A34F6233BDF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FAE0-0C5A-41ED-9E11-E98F3B73384E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0D64FF61-D326-448E-9B7F-0396A5F8D198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A4BE-D7DE-4BE4-88DC-F6F2C8041C83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AF71-0316-462F-867F-A451A194B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3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E341-F62F-4046-9F33-D86A24EDDFAC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85A9-F6B0-4FA3-83CE-DBCB7E815B62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5CC-6B3E-4A8C-9453-1D06700DFCCB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C00E-003A-4D79-AA2C-930A521E3D1D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03C7-58B8-4CE1-9529-57B016302094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D326-7BE1-464F-9F60-78D6C530F903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151A-C753-4B4A-8922-1AF439D89E15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BE76-CB88-40D0-A472-C11FF06F1916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166DB-E3D5-40BD-B3B6-FD47093E2912}" type="datetime1">
              <a:rPr lang="en-US" smtClean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304800" y="-228600"/>
            <a:ext cx="9677400" cy="6324600"/>
          </a:xfrm>
        </p:spPr>
        <p:txBody>
          <a:bodyPr>
            <a:noAutofit/>
          </a:bodyPr>
          <a:lstStyle/>
          <a:p>
            <a:pPr algn="ctr"/>
            <a:r>
              <a:rPr lang="km-KH" sz="7200" b="0" dirty="0"/>
              <a:t>សិក្ខា</a:t>
            </a:r>
            <a:r>
              <a:rPr lang="km-KH" sz="7200" b="0" dirty="0" smtClean="0"/>
              <a:t>សាលា</a:t>
            </a:r>
            <a:r>
              <a:rPr lang="en-US" sz="6000" b="0" dirty="0" smtClean="0"/>
              <a:t/>
            </a:r>
            <a:br>
              <a:rPr lang="en-US" sz="6000" b="0" dirty="0" smtClean="0"/>
            </a:br>
            <a:r>
              <a:rPr lang="km-KH" sz="6000" b="0" dirty="0" smtClean="0"/>
              <a:t>ស្</a:t>
            </a:r>
            <a:r>
              <a:rPr lang="km-KH" sz="6000" b="0" dirty="0"/>
              <a:t>តី</a:t>
            </a:r>
            <a:r>
              <a:rPr lang="km-KH" sz="6000" b="0" dirty="0" smtClean="0"/>
              <a:t>ពី</a:t>
            </a:r>
            <a:r>
              <a:rPr lang="en-US" sz="6000" b="0" dirty="0" smtClean="0"/>
              <a:t/>
            </a:r>
            <a:br>
              <a:rPr lang="en-US" sz="6000" b="0" dirty="0" smtClean="0"/>
            </a:br>
            <a:r>
              <a:rPr lang="km-KH" sz="6000" b="0" dirty="0" smtClean="0"/>
              <a:t> </a:t>
            </a:r>
            <a:r>
              <a:rPr lang="km-KH" sz="8000" b="0" dirty="0"/>
              <a:t>ការកែសម្រួលឯកសារណែនាំគ្រូ</a:t>
            </a:r>
            <a:r>
              <a:rPr lang="km-KH" sz="8000" b="0" dirty="0" smtClean="0"/>
              <a:t>បង្រៀន</a:t>
            </a:r>
            <a:br>
              <a:rPr lang="km-KH" sz="8000" b="0" dirty="0" smtClean="0"/>
            </a:br>
            <a:r>
              <a:rPr lang="km-KH" sz="8000" b="0" dirty="0" smtClean="0"/>
              <a:t>ផ្នែកគ</a:t>
            </a:r>
            <a:r>
              <a:rPr lang="km-KH" sz="8000" b="0" dirty="0"/>
              <a:t>ណិតវិទ្យា និងវិទ្យាសាស្រ្ត </a:t>
            </a:r>
            <a:r>
              <a:rPr lang="km-KH" sz="6000" b="0" dirty="0" smtClean="0"/>
              <a:t/>
            </a:r>
            <a:br>
              <a:rPr lang="km-KH" sz="6000" b="0" dirty="0" smtClean="0"/>
            </a:br>
            <a:r>
              <a:rPr lang="km-KH" sz="6000" b="0" dirty="0" smtClean="0"/>
              <a:t>នៅ</a:t>
            </a:r>
            <a:r>
              <a:rPr lang="km-KH" sz="6000" b="0" dirty="0"/>
              <a:t>មជ្ឈមណ្ឌលគរុកោសល្យភូមិ</a:t>
            </a:r>
            <a:r>
              <a:rPr lang="km-KH" sz="6000" b="0" dirty="0" smtClean="0"/>
              <a:t>ភាគព្រៃវែង</a:t>
            </a:r>
            <a:br>
              <a:rPr lang="km-KH" sz="6000" b="0" dirty="0" smtClean="0"/>
            </a:br>
            <a:r>
              <a:rPr lang="km-KH" sz="5400" b="0" dirty="0" smtClean="0"/>
              <a:t>ចាប់ពី </a:t>
            </a:r>
            <a:r>
              <a:rPr lang="km-KH" sz="5400" b="0" dirty="0"/>
              <a:t>ថ្ងៃទី</a:t>
            </a:r>
            <a:r>
              <a:rPr lang="km-KH" sz="5400" b="0" dirty="0" smtClean="0"/>
              <a:t>១៣ </a:t>
            </a:r>
            <a:r>
              <a:rPr lang="km-KH" sz="5400" b="0" dirty="0"/>
              <a:t>ដល់ ថ្ងៃ</a:t>
            </a:r>
            <a:r>
              <a:rPr lang="km-KH" sz="5400" b="0" dirty="0" smtClean="0"/>
              <a:t>ទី១៧ ខែសីហាឆ្នាំ</a:t>
            </a:r>
            <a:r>
              <a:rPr lang="km-KH" sz="5400" b="0" dirty="0"/>
              <a:t>២០១៦</a:t>
            </a:r>
            <a:r>
              <a:rPr lang="en-US" sz="5400" b="0" dirty="0"/>
              <a:t/>
            </a:r>
            <a:br>
              <a:rPr lang="en-US" sz="5400" b="0" dirty="0"/>
            </a:br>
            <a:r>
              <a:rPr lang="km-KH" sz="6000" b="0" dirty="0"/>
              <a:t>	</a:t>
            </a:r>
            <a:r>
              <a:rPr lang="km-KH" sz="5400" b="0" dirty="0"/>
              <a:t>ឧបត្ថម្ភ</a:t>
            </a:r>
            <a:r>
              <a:rPr lang="km-KH" sz="5400" b="0" dirty="0" smtClean="0"/>
              <a:t>ថវិកាដោយ</a:t>
            </a:r>
            <a:r>
              <a:rPr lang="km-KH" sz="5400" b="0" dirty="0"/>
              <a:t>គម្រោង </a:t>
            </a:r>
            <a:r>
              <a:rPr lang="en-US" sz="3200" b="0" dirty="0"/>
              <a:t>ESDP3</a:t>
            </a: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483591" y="2590800"/>
            <a:ext cx="538212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km-KH" sz="5400" dirty="0" smtClean="0">
                <a:cs typeface="+mn-cs"/>
              </a:rPr>
              <a:t>កម្មវិធីបំប៉នគ្រូ</a:t>
            </a:r>
            <a:endParaRPr lang="en-US" sz="5400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65974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km-KH" sz="4400" dirty="0" smtClean="0"/>
              <a:t>ឯកសារណែនាំ</a:t>
            </a:r>
          </a:p>
          <a:p>
            <a:r>
              <a:rPr lang="km-KH" sz="4400" dirty="0" smtClean="0"/>
              <a:t>(មិនមែនជាច្បាប់ទេ)</a:t>
            </a:r>
          </a:p>
          <a:p>
            <a:pPr marL="571500" indent="-571500">
              <a:buFont typeface="Arial" pitchFamily="34" charset="0"/>
              <a:buChar char="•"/>
            </a:pPr>
            <a:endParaRPr lang="km-KH" sz="4400" dirty="0"/>
          </a:p>
          <a:p>
            <a:pPr marL="571500" indent="-571500">
              <a:buFont typeface="Arial" pitchFamily="34" charset="0"/>
              <a:buChar char="•"/>
            </a:pPr>
            <a:r>
              <a:rPr lang="km-KH" sz="4400" dirty="0" smtClean="0"/>
              <a:t>ឯកសារជួយគ្រូឧទ្ទេស (យើង!)</a:t>
            </a:r>
          </a:p>
          <a:p>
            <a:pPr marL="571500" indent="-571500">
              <a:buFont typeface="Arial" pitchFamily="34" charset="0"/>
              <a:buChar char="•"/>
            </a:pPr>
            <a:endParaRPr lang="km-KH" sz="4400" dirty="0"/>
          </a:p>
          <a:p>
            <a:pPr marL="571500" indent="-571500">
              <a:buFont typeface="Arial" pitchFamily="34" charset="0"/>
              <a:buChar char="•"/>
            </a:pPr>
            <a:r>
              <a:rPr lang="km-KH" sz="4400" dirty="0" smtClean="0"/>
              <a:t>អាចកែសម្រួលតាមតម្រូវការបាន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13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pPr algn="ctr"/>
            <a:r>
              <a:rPr lang="km-KH" dirty="0" smtClean="0">
                <a:cs typeface="+mn-cs"/>
              </a:rPr>
              <a:t>កិច្ចតែងការបង្រៀនបន្ថែម៖</a:t>
            </a:r>
            <a:endParaRPr lang="en-US" dirty="0"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458200" cy="44196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3200" dirty="0" smtClean="0">
                <a:solidFill>
                  <a:schemeClr val="tx1"/>
                </a:solidFill>
              </a:rPr>
              <a:t>សិក្ខាសាលា </a:t>
            </a:r>
            <a:r>
              <a:rPr lang="en-US" sz="3200" dirty="0" smtClean="0">
                <a:solidFill>
                  <a:schemeClr val="tx1"/>
                </a:solidFill>
              </a:rPr>
              <a:t>ESDP3</a:t>
            </a:r>
            <a:r>
              <a:rPr lang="km-KH" sz="3200" dirty="0" smtClean="0">
                <a:solidFill>
                  <a:schemeClr val="tx1"/>
                </a:solidFill>
              </a:rPr>
              <a:t> យើង (បាត់ដំបង)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3200" dirty="0" smtClean="0">
                <a:solidFill>
                  <a:schemeClr val="tx1"/>
                </a:solidFill>
              </a:rPr>
              <a:t>កម្មវិធីចុះតាមដានត្រួត</a:t>
            </a:r>
            <a:r>
              <a:rPr lang="km-KH" sz="3200" dirty="0" smtClean="0">
                <a:solidFill>
                  <a:schemeClr val="tx1"/>
                </a:solidFill>
              </a:rPr>
              <a:t>ពិនិត្យ </a:t>
            </a:r>
            <a:r>
              <a:rPr lang="km-KH" sz="3200" dirty="0" smtClean="0">
                <a:solidFill>
                  <a:schemeClr val="tx1"/>
                </a:solidFill>
              </a:rPr>
              <a:t>(៥</a:t>
            </a:r>
            <a:r>
              <a:rPr lang="km-KH" sz="3200" dirty="0" smtClean="0">
                <a:solidFill>
                  <a:schemeClr val="tx1"/>
                </a:solidFill>
              </a:rPr>
              <a:t>ខេ</a:t>
            </a:r>
            <a:r>
              <a:rPr lang="km-KH" sz="3200" dirty="0" smtClean="0">
                <a:solidFill>
                  <a:schemeClr val="tx1"/>
                </a:solidFill>
              </a:rPr>
              <a:t>ត្ត</a:t>
            </a:r>
            <a:r>
              <a:rPr lang="km-KH" sz="3200" dirty="0" smtClean="0">
                <a:solidFill>
                  <a:schemeClr val="tx1"/>
                </a:solidFill>
              </a:rPr>
              <a:t>)</a:t>
            </a:r>
            <a:endParaRPr lang="km-KH" sz="32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3200" dirty="0" smtClean="0">
                <a:solidFill>
                  <a:schemeClr val="tx1"/>
                </a:solidFill>
              </a:rPr>
              <a:t>កម្មវិធី </a:t>
            </a:r>
            <a:r>
              <a:rPr lang="en-US" sz="3200" dirty="0" smtClean="0">
                <a:solidFill>
                  <a:schemeClr val="tx1"/>
                </a:solidFill>
              </a:rPr>
              <a:t>VSO “No Science Without Experiments”</a:t>
            </a:r>
          </a:p>
          <a:p>
            <a:pPr marL="914400" lvl="1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800" dirty="0" smtClean="0">
                <a:solidFill>
                  <a:schemeClr val="tx1"/>
                </a:solidFill>
              </a:rPr>
              <a:t>កម្មវិធីសិក្ខាសាលា</a:t>
            </a:r>
            <a:r>
              <a:rPr lang="km-KH" sz="2800" dirty="0" smtClean="0">
                <a:solidFill>
                  <a:srgbClr val="FF0000"/>
                </a:solidFill>
              </a:rPr>
              <a:t>គ្រូឧទ្ទេស</a:t>
            </a:r>
            <a:r>
              <a:rPr lang="km-KH" sz="2800" dirty="0" smtClean="0">
                <a:solidFill>
                  <a:schemeClr val="tx1"/>
                </a:solidFill>
              </a:rPr>
              <a:t>នៅភ្នំពេញ</a:t>
            </a:r>
          </a:p>
          <a:p>
            <a:pPr marL="914400" lvl="1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800" dirty="0" smtClean="0">
                <a:solidFill>
                  <a:schemeClr val="tx1"/>
                </a:solidFill>
              </a:rPr>
              <a:t>វគ្គបំប៉ន</a:t>
            </a:r>
            <a:r>
              <a:rPr lang="km-KH" sz="2800" dirty="0" smtClean="0">
                <a:solidFill>
                  <a:srgbClr val="FF0000"/>
                </a:solidFill>
              </a:rPr>
              <a:t>គ្រូបង្រៀន</a:t>
            </a:r>
            <a:r>
              <a:rPr lang="km-KH" sz="2800" dirty="0" smtClean="0">
                <a:solidFill>
                  <a:schemeClr val="tx1"/>
                </a:solidFill>
              </a:rPr>
              <a:t>នៅ </a:t>
            </a:r>
            <a:r>
              <a:rPr lang="en-US" sz="2800" dirty="0" smtClean="0">
                <a:solidFill>
                  <a:schemeClr val="tx1"/>
                </a:solidFill>
              </a:rPr>
              <a:t>RTTC </a:t>
            </a:r>
            <a:r>
              <a:rPr lang="km-KH" sz="2800" dirty="0" smtClean="0">
                <a:solidFill>
                  <a:schemeClr val="tx1"/>
                </a:solidFill>
              </a:rPr>
              <a:t>មួយចំនួន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cs typeface="+mn-cs"/>
              </a:rPr>
              <a:t>ESDP3</a:t>
            </a:r>
            <a:r>
              <a:rPr lang="km-KH" dirty="0">
                <a:cs typeface="+mn-cs"/>
              </a:rPr>
              <a:t> យើង</a:t>
            </a:r>
            <a:endParaRPr lang="en-US" dirty="0"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86" y="1340831"/>
            <a:ext cx="9196553" cy="483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9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cs typeface="+mn-cs"/>
              </a:rPr>
              <a:t>ESDP3</a:t>
            </a:r>
            <a:r>
              <a:rPr lang="km-KH" dirty="0">
                <a:cs typeface="+mn-cs"/>
              </a:rPr>
              <a:t> យើង</a:t>
            </a:r>
            <a:endParaRPr lang="en-US" dirty="0"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371600"/>
            <a:ext cx="8476593" cy="41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3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975"/>
            <a:ext cx="7772400" cy="1470025"/>
          </a:xfrm>
        </p:spPr>
        <p:txBody>
          <a:bodyPr/>
          <a:lstStyle/>
          <a:p>
            <a:pPr algn="ctr"/>
            <a:r>
              <a:rPr lang="km-KH" dirty="0" smtClean="0">
                <a:cs typeface="+mn-cs"/>
              </a:rPr>
              <a:t>កម្មវិធីចុះតាមដាន</a:t>
            </a:r>
            <a:endParaRPr lang="en-US" dirty="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841" y="1371600"/>
            <a:ext cx="8339959" cy="44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1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cs typeface="+mn-cs"/>
              </a:rPr>
              <a:t>VSO </a:t>
            </a:r>
            <a:r>
              <a:rPr lang="km-KH" dirty="0" smtClean="0">
                <a:cs typeface="+mn-cs"/>
              </a:rPr>
              <a:t>គ្រូឧទ្ទេស</a:t>
            </a:r>
            <a:r>
              <a:rPr lang="en-US" dirty="0" smtClean="0">
                <a:cs typeface="+mn-cs"/>
              </a:rPr>
              <a:t> (</a:t>
            </a:r>
            <a:r>
              <a:rPr lang="km-KH" dirty="0" smtClean="0">
                <a:cs typeface="+mn-cs"/>
              </a:rPr>
              <a:t>ភ្នំពេញ)</a:t>
            </a:r>
            <a:endParaRPr 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85800" y="1524000"/>
            <a:ext cx="10197662" cy="437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029200" y="1981200"/>
            <a:ext cx="4482662" cy="4419600"/>
            <a:chOff x="5029200" y="1981200"/>
            <a:chExt cx="4482662" cy="4419600"/>
          </a:xfrm>
        </p:grpSpPr>
        <p:sp>
          <p:nvSpPr>
            <p:cNvPr id="4" name="Oval 3"/>
            <p:cNvSpPr/>
            <p:nvPr/>
          </p:nvSpPr>
          <p:spPr>
            <a:xfrm>
              <a:off x="6553200" y="1981200"/>
              <a:ext cx="2958662" cy="1905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5029200" y="3710174"/>
              <a:ext cx="2057400" cy="26906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371600" y="6096000"/>
            <a:ext cx="7369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sz="3200" dirty="0" smtClean="0"/>
              <a:t>មានតែឯកសារ​  </a:t>
            </a:r>
            <a:r>
              <a:rPr lang="en-US" sz="3200" dirty="0" smtClean="0"/>
              <a:t>.pdf</a:t>
            </a:r>
            <a:r>
              <a:rPr lang="km-KH" sz="3200" dirty="0" smtClean="0"/>
              <a:t>  គ្មានឯកសារ </a:t>
            </a:r>
            <a:r>
              <a:rPr lang="en-US" sz="3200" dirty="0" smtClean="0"/>
              <a:t> .</a:t>
            </a:r>
            <a:r>
              <a:rPr lang="en-US" sz="3200" dirty="0" err="1" smtClean="0"/>
              <a:t>docx</a:t>
            </a:r>
            <a:r>
              <a:rPr lang="km-KH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58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cs typeface="+mn-cs"/>
              </a:rPr>
              <a:t>VSO </a:t>
            </a:r>
            <a:r>
              <a:rPr lang="km-KH" dirty="0" smtClean="0">
                <a:cs typeface="+mn-cs"/>
              </a:rPr>
              <a:t>វគ្គបំប៉នគ្រូបង្រៀន</a:t>
            </a:r>
            <a:endParaRPr lang="en-US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1447800"/>
            <a:ext cx="9174181" cy="45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pPr algn="ctr"/>
            <a:r>
              <a:rPr lang="km-KH" dirty="0" smtClean="0">
                <a:cs typeface="+mn-cs"/>
              </a:rPr>
              <a:t>កិច្ចតែងការបង្រៀន៖</a:t>
            </a:r>
            <a:endParaRPr lang="en-US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78614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3600" dirty="0" smtClean="0"/>
              <a:t>ខ្លឹមសារ</a:t>
            </a:r>
            <a:endParaRPr lang="km-KH" sz="36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3600" dirty="0" smtClean="0"/>
              <a:t>វិធីសា</a:t>
            </a:r>
            <a:r>
              <a:rPr lang="km-KH" sz="3600" dirty="0" smtClean="0"/>
              <a:t>ស្ត្របង្រៀន </a:t>
            </a:r>
          </a:p>
          <a:p>
            <a:pPr>
              <a:lnSpc>
                <a:spcPct val="150000"/>
              </a:lnSpc>
            </a:pPr>
            <a:r>
              <a:rPr lang="km-KH" sz="2400" dirty="0" smtClean="0"/>
              <a:t>ឧទាហរណ៍៖ បើ</a:t>
            </a:r>
            <a:r>
              <a:rPr lang="km-KH" sz="2400" dirty="0" smtClean="0"/>
              <a:t>មាន​ ឱ</a:t>
            </a:r>
            <a:r>
              <a:rPr lang="km-KH" sz="2400" dirty="0" smtClean="0"/>
              <a:t>្យសិស្សឆ្លើយដោយប្រើប្រាស់</a:t>
            </a:r>
            <a:r>
              <a:rPr lang="km-KH" sz="2400" dirty="0" smtClean="0"/>
              <a:t>ក្ដារឆ្នួន</a:t>
            </a:r>
            <a:endParaRPr lang="km-KH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3600" dirty="0" smtClean="0"/>
              <a:t>ឯកសារជួយគ្រូ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m-KH" sz="3600" dirty="0" smtClean="0"/>
              <a:t>គ្រូ</a:t>
            </a:r>
            <a:r>
              <a:rPr lang="km-KH" sz="3600" dirty="0" smtClean="0"/>
              <a:t>មិនចាំបាច់អនុវត្តតាម</a:t>
            </a:r>
            <a:r>
              <a:rPr lang="km-KH" sz="3600" dirty="0" smtClean="0"/>
              <a:t>ទាំងស្រុង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39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228600"/>
            <a:ext cx="7772400" cy="1470025"/>
          </a:xfrm>
        </p:spPr>
        <p:txBody>
          <a:bodyPr/>
          <a:lstStyle/>
          <a:p>
            <a:pPr algn="ctr"/>
            <a:r>
              <a:rPr lang="km-KH" dirty="0" smtClean="0">
                <a:cs typeface="+mn-cs"/>
              </a:rPr>
              <a:t>កម្មវិធីបំប៉នគ្រូ</a:t>
            </a:r>
            <a:endParaRPr lang="en-US" dirty="0"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1070560"/>
            <a:ext cx="6172200" cy="57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9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160</Words>
  <Application>Microsoft Office PowerPoint</Application>
  <PresentationFormat>On-screen Show (4:3)</PresentationFormat>
  <Paragraphs>28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Training</vt:lpstr>
      <vt:lpstr>សិក្ខាសាលា ស្តីពី  ការកែសម្រួលឯកសារណែនាំគ្រូបង្រៀន ផ្នែកគណិតវិទ្យា និងវិទ្យាសាស្រ្ត  នៅមជ្ឈមណ្ឌលគរុកោសល្យភូមិភាគព្រៃវែង ចាប់ពី ថ្ងៃទី១៣ ដល់ ថ្ងៃទី១៧ ខែសីហាឆ្នាំ២០១៦  ឧបត្ថម្ភថវិកាដោយគម្រោង ESDP3</vt:lpstr>
      <vt:lpstr>កិច្ចតែងការបង្រៀនបន្ថែម៖</vt:lpstr>
      <vt:lpstr>ESDP3 យើង</vt:lpstr>
      <vt:lpstr>ESDP3 យើង</vt:lpstr>
      <vt:lpstr>កម្មវិធីចុះតាមដាន</vt:lpstr>
      <vt:lpstr>VSO គ្រូឧទ្ទេស (ភ្នំពេញ)</vt:lpstr>
      <vt:lpstr>VSO វគ្គបំប៉នគ្រូបង្រៀន</vt:lpstr>
      <vt:lpstr>កិច្ចតែងការបង្រៀន៖</vt:lpstr>
      <vt:lpstr>កម្មវិធីបំប៉នគ្រូ</vt:lpstr>
      <vt:lpstr>កម្មវិធីបំប៉នគ្រូ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2015-11-09T08:13:32Z</dcterms:created>
  <dcterms:modified xsi:type="dcterms:W3CDTF">2016-08-15T08:14:02Z</dcterms:modified>
</cp:coreProperties>
</file>